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D6BDA2D3-8794-4C7B-B4EE-11818BD6A225}"/>
    <pc:docChg chg="modSld">
      <pc:chgData name="Tariq Gilani" userId="f95dad9b-1e6c-498c-b573-9242e9268dd4" providerId="ADAL" clId="{D6BDA2D3-8794-4C7B-B4EE-11818BD6A225}" dt="2022-04-30T01:38:21.953" v="7" actId="20577"/>
      <pc:docMkLst>
        <pc:docMk/>
      </pc:docMkLst>
      <pc:sldChg chg="modSp mod">
        <pc:chgData name="Tariq Gilani" userId="f95dad9b-1e6c-498c-b573-9242e9268dd4" providerId="ADAL" clId="{D6BDA2D3-8794-4C7B-B4EE-11818BD6A225}" dt="2022-04-30T01:38:21.953" v="7" actId="20577"/>
        <pc:sldMkLst>
          <pc:docMk/>
          <pc:sldMk cId="1333029048" sldId="393"/>
        </pc:sldMkLst>
        <pc:spChg chg="mod">
          <ac:chgData name="Tariq Gilani" userId="f95dad9b-1e6c-498c-b573-9242e9268dd4" providerId="ADAL" clId="{D6BDA2D3-8794-4C7B-B4EE-11818BD6A225}" dt="2022-04-30T01:38:21.953" v="7" actId="20577"/>
          <ac:spMkLst>
            <pc:docMk/>
            <pc:sldMk cId="1333029048" sldId="393"/>
            <ac:spMk id="2" creationId="{88612D91-56A4-4EC1-A65C-F47F167049CE}"/>
          </ac:spMkLst>
        </pc:spChg>
        <pc:spChg chg="mod">
          <ac:chgData name="Tariq Gilani" userId="f95dad9b-1e6c-498c-b573-9242e9268dd4" providerId="ADAL" clId="{D6BDA2D3-8794-4C7B-B4EE-11818BD6A225}" dt="2022-04-30T01:38:14.369" v="0" actId="400"/>
          <ac:spMkLst>
            <pc:docMk/>
            <pc:sldMk cId="1333029048" sldId="393"/>
            <ac:spMk id="5" creationId="{FBC18835-4E7D-4C1A-B990-D05A6C8B7A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38200" y="914400"/>
            <a:ext cx="7848600" cy="174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7: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7.9, 7.11, 7.13, 7.20, 7.25, 7.26 (a, b), 7.44 (a), 7.45, </a:t>
            </a:r>
            <a:r>
              <a:rPr lang="en-US" sz="18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7.46 (a, b, c)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7.58.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2D91-56A4-4EC1-A65C-F47F167049CE}"/>
              </a:ext>
            </a:extLst>
          </p:cNvPr>
          <p:cNvSpPr txBox="1"/>
          <p:nvPr/>
        </p:nvSpPr>
        <p:spPr>
          <a:xfrm>
            <a:off x="3886200" y="3429000"/>
            <a:ext cx="3581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Exam-3,   Friday</a:t>
            </a:r>
            <a:r>
              <a:rPr lang="en-US"/>
              <a:t>, May 2nd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90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8072</TotalTime>
  <Words>45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156</cp:revision>
  <dcterms:created xsi:type="dcterms:W3CDTF">2005-03-02T18:26:37Z</dcterms:created>
  <dcterms:modified xsi:type="dcterms:W3CDTF">2022-04-30T01:38:23Z</dcterms:modified>
</cp:coreProperties>
</file>